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56" r:id="rId2"/>
    <p:sldId id="263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58C1B7-C16E-41FF-AD31-F5E59DA30A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034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F9669-F8A2-4C1D-97BE-37E467978E36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82D5E-3023-42EE-B2C4-2020A997C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72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82D5E-3023-42EE-B2C4-2020A997CB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51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614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614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15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615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615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EC379B-623E-495F-87B4-C8B63A39BD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3BD6-06EA-40A9-A4C1-8D699437C3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66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C7329-1DE5-40AB-BBBA-8645F64BC1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8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A4B18-08CB-4F68-AAF1-DD138923B2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50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6155B-4F14-4814-BBC4-44C45352C1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08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D5ED8-232F-4262-A06B-E034FF1775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64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31F15-51D0-4112-9E4A-F05DCCAC95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16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D3487-D58B-4825-B9F9-EA653DA1C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7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D391E-898E-47B7-8060-FC89641CC9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58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60284-06D6-40EA-9BE2-4E42B369AB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77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56D1A-6B8D-4992-BD14-4659D71AB6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8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A447F55-D629-4D8B-B05A-855E2E54CD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80772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Me llamo </a:t>
            </a:r>
            <a:r>
              <a:rPr lang="en-US" altLang="en-US" sz="3600" dirty="0" smtClean="0">
                <a:solidFill>
                  <a:schemeClr val="accent1"/>
                </a:solidFill>
              </a:rPr>
              <a:t>___________	 </a:t>
            </a:r>
            <a:r>
              <a:rPr lang="en-US" altLang="en-US" sz="3600" dirty="0">
                <a:solidFill>
                  <a:schemeClr val="accent1"/>
                </a:solidFill>
              </a:rPr>
              <a:t>Clase </a:t>
            </a:r>
            <a:r>
              <a:rPr lang="en-US" altLang="en-US" sz="3600" dirty="0" smtClean="0">
                <a:solidFill>
                  <a:schemeClr val="accent1"/>
                </a:solidFill>
              </a:rPr>
              <a:t>602</a:t>
            </a:r>
            <a:r>
              <a:rPr lang="en-US" altLang="en-US" sz="3600" dirty="0">
                <a:solidFill>
                  <a:schemeClr val="accent1"/>
                </a:solidFill>
              </a:rPr>
              <a:t/>
            </a:r>
            <a:br>
              <a:rPr lang="en-US" altLang="en-US" sz="3600" dirty="0">
                <a:solidFill>
                  <a:schemeClr val="accent1"/>
                </a:solidFill>
              </a:rPr>
            </a:br>
            <a:r>
              <a:rPr lang="en-US" altLang="en-US" sz="3600" dirty="0">
                <a:solidFill>
                  <a:schemeClr val="accent1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27 </a:t>
            </a:r>
            <a:r>
              <a:rPr lang="en-US" altLang="en-US" sz="3600" dirty="0">
                <a:solidFill>
                  <a:schemeClr val="accent1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febero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smtClean="0">
                <a:solidFill>
                  <a:schemeClr val="accent1"/>
                </a:solidFill>
              </a:rPr>
              <a:t>del 2018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955675"/>
            <a:ext cx="84582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b="1" dirty="0" err="1">
                <a:solidFill>
                  <a:schemeClr val="tx2"/>
                </a:solidFill>
              </a:rPr>
              <a:t>Proposito</a:t>
            </a:r>
            <a:r>
              <a:rPr lang="en-US" altLang="en-US" b="1" dirty="0">
                <a:solidFill>
                  <a:schemeClr val="tx2"/>
                </a:solidFill>
              </a:rPr>
              <a:t> # </a:t>
            </a:r>
            <a:r>
              <a:rPr lang="en-US" altLang="en-US" b="1" dirty="0" smtClean="0">
                <a:solidFill>
                  <a:schemeClr val="tx2"/>
                </a:solidFill>
              </a:rPr>
              <a:t>51: </a:t>
            </a:r>
            <a:r>
              <a:rPr lang="en-US" altLang="en-US" dirty="0"/>
              <a:t>¿Como </a:t>
            </a:r>
            <a:r>
              <a:rPr lang="en-US" altLang="en-US" dirty="0" err="1"/>
              <a:t>repasamos</a:t>
            </a:r>
            <a:r>
              <a:rPr lang="en-US" altLang="en-US" dirty="0"/>
              <a:t> para el </a:t>
            </a:r>
            <a:r>
              <a:rPr lang="en-US" altLang="en-US" dirty="0" err="1"/>
              <a:t>examen</a:t>
            </a:r>
            <a:r>
              <a:rPr lang="en-US" altLang="en-US" dirty="0"/>
              <a:t> del </a:t>
            </a:r>
            <a:r>
              <a:rPr lang="en-US" altLang="en-US" dirty="0" err="1"/>
              <a:t>Capitulo</a:t>
            </a:r>
            <a:r>
              <a:rPr lang="en-US" altLang="en-US" dirty="0"/>
              <a:t> </a:t>
            </a:r>
            <a:r>
              <a:rPr lang="en-US" altLang="en-US" dirty="0" smtClean="0"/>
              <a:t>2 del PROXIMO </a:t>
            </a:r>
            <a:r>
              <a:rPr lang="en-US" altLang="en-US" dirty="0" smtClean="0"/>
              <a:t>MARTES</a:t>
            </a:r>
            <a:r>
              <a:rPr lang="en-US" altLang="en-US" dirty="0" smtClean="0"/>
              <a:t>?</a:t>
            </a:r>
          </a:p>
          <a:p>
            <a:pPr>
              <a:buFont typeface="Wingdings" pitchFamily="2" charset="2"/>
              <a:buNone/>
            </a:pPr>
            <a:r>
              <a:rPr lang="en-US" altLang="en-US" sz="2000" i="1" dirty="0" smtClean="0">
                <a:solidFill>
                  <a:srgbClr val="7030A0"/>
                </a:solidFill>
              </a:rPr>
              <a:t>L.O.- to review for the unit exam</a:t>
            </a:r>
            <a:endParaRPr lang="en-US" altLang="en-US" sz="2000" i="1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b="1" dirty="0" err="1">
                <a:solidFill>
                  <a:schemeClr val="tx2"/>
                </a:solidFill>
              </a:rPr>
              <a:t>Actividad</a:t>
            </a:r>
            <a:r>
              <a:rPr lang="en-US" altLang="en-US" b="1" dirty="0">
                <a:solidFill>
                  <a:schemeClr val="tx2"/>
                </a:solidFill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</a:rPr>
              <a:t>Inicial</a:t>
            </a:r>
            <a:r>
              <a:rPr lang="en-US" altLang="en-US" b="1" dirty="0" smtClean="0">
                <a:solidFill>
                  <a:schemeClr val="tx2"/>
                </a:solidFill>
              </a:rPr>
              <a:t>: </a:t>
            </a:r>
            <a:r>
              <a:rPr lang="en-US" altLang="en-US" b="1" dirty="0" smtClean="0">
                <a:solidFill>
                  <a:schemeClr val="accent1"/>
                </a:solidFill>
                <a:latin typeface="Times New Roman" pitchFamily="18" charset="0"/>
              </a:rPr>
              <a:t>I- </a:t>
            </a:r>
            <a:r>
              <a:rPr lang="en-US" altLang="en-US" dirty="0">
                <a:latin typeface="Times New Roman" pitchFamily="18" charset="0"/>
              </a:rPr>
              <a:t>Identify the rooms in the house</a:t>
            </a:r>
            <a:r>
              <a:rPr lang="en-US" altLang="en-US" dirty="0" smtClean="0">
                <a:latin typeface="Times New Roman" pitchFamily="18" charset="0"/>
              </a:rPr>
              <a:t>: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>
              <a:solidFill>
                <a:schemeClr val="accent1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en-US" altLang="en-US" b="1" dirty="0">
              <a:solidFill>
                <a:schemeClr val="accent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2055" name="Picture 7" descr="ROOMS%252Bwor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2819400"/>
            <a:ext cx="5748337" cy="348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482850" y="3505200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572000" y="3505200"/>
            <a:ext cx="1219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6629400" y="31845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514600" y="4860925"/>
            <a:ext cx="14033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616450" y="4860925"/>
            <a:ext cx="10985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000"/>
          </a:p>
        </p:txBody>
      </p:sp>
      <p:pic>
        <p:nvPicPr>
          <p:cNvPr id="2062" name="Picture 14" descr="ANd9GcQ-8Dxb30VwwItBJE97hG9gxmtHGvBrypvQDkPK5LGB6JJ_5HCQp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4038600"/>
            <a:ext cx="2079625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279650" y="36576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76200" y="4038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657600" y="51054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4191000" y="35052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572000" y="5867400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572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0"/>
            <a:ext cx="7772400" cy="6629400"/>
          </a:xfrm>
        </p:spPr>
        <p:txBody>
          <a:bodyPr/>
          <a:lstStyle/>
          <a:p>
            <a:pPr marL="552450" indent="-552450" algn="ctr">
              <a:buFont typeface="Wingdings" pitchFamily="2" charset="2"/>
              <a:buNone/>
            </a:pPr>
            <a:r>
              <a:rPr lang="es-ES_tradnl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Ejercicios</a:t>
            </a:r>
          </a:p>
          <a:p>
            <a:pPr marL="552450" indent="-552450">
              <a:buNone/>
            </a:pPr>
            <a:r>
              <a:rPr lang="en-US" alt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I- </a:t>
            </a:r>
            <a:r>
              <a:rPr lang="en-US" altLang="en-US" dirty="0">
                <a:latin typeface="+mj-lt"/>
              </a:rPr>
              <a:t>Copy </a:t>
            </a:r>
            <a:r>
              <a:rPr lang="en-US" altLang="en-US" dirty="0" smtClean="0">
                <a:latin typeface="+mj-lt"/>
              </a:rPr>
              <a:t>&amp; complete with the correct family member</a:t>
            </a:r>
            <a:endParaRPr lang="es-ES_tradnl" altLang="en-US" dirty="0" smtClean="0">
              <a:latin typeface="+mj-lt"/>
            </a:endParaRP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 smtClean="0"/>
              <a:t>Los padres de mis padres son mis ________ y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 smtClean="0"/>
              <a:t>yo </a:t>
            </a:r>
            <a:r>
              <a:rPr lang="es-ES_tradnl" altLang="en-US" dirty="0"/>
              <a:t>soy su _________.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 smtClean="0"/>
              <a:t>Mis hermanos Rosa y </a:t>
            </a:r>
            <a:r>
              <a:rPr lang="es-ES_tradnl" altLang="en-US" dirty="0" err="1" smtClean="0"/>
              <a:t>Raul</a:t>
            </a:r>
            <a:r>
              <a:rPr lang="es-ES_tradnl" altLang="en-US" dirty="0" smtClean="0"/>
              <a:t> </a:t>
            </a:r>
            <a:r>
              <a:rPr lang="es-ES_tradnl" altLang="en-US" dirty="0"/>
              <a:t>también </a:t>
            </a:r>
            <a:r>
              <a:rPr lang="es-ES_tradnl" altLang="en-US" dirty="0" smtClean="0"/>
              <a:t>son sus </a:t>
            </a:r>
            <a:r>
              <a:rPr lang="es-ES_tradnl" altLang="en-US" dirty="0"/>
              <a:t>_________.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 smtClean="0"/>
              <a:t>El esposo </a:t>
            </a:r>
            <a:r>
              <a:rPr lang="es-ES_tradnl" altLang="en-US" dirty="0"/>
              <a:t>de mi </a:t>
            </a:r>
            <a:r>
              <a:rPr lang="es-ES_tradnl" altLang="en-US" dirty="0" smtClean="0"/>
              <a:t>abuela </a:t>
            </a:r>
            <a:r>
              <a:rPr lang="es-ES_tradnl" altLang="en-US" dirty="0"/>
              <a:t>es mi _________.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/>
              <a:t>Nosotros somos todos _________ de la misma familia.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/>
              <a:t>Mi </a:t>
            </a:r>
            <a:r>
              <a:rPr lang="es-ES_tradnl" altLang="en-US" dirty="0" smtClean="0"/>
              <a:t>prima </a:t>
            </a:r>
            <a:r>
              <a:rPr lang="es-ES_tradnl" altLang="en-US" dirty="0"/>
              <a:t>tiene _______ </a:t>
            </a:r>
            <a:r>
              <a:rPr lang="es-ES_tradnl" altLang="en-US" dirty="0" smtClean="0"/>
              <a:t>rojizo </a:t>
            </a:r>
            <a:r>
              <a:rPr lang="es-ES_tradnl" altLang="en-US" dirty="0"/>
              <a:t>y</a:t>
            </a:r>
          </a:p>
          <a:p>
            <a:pPr marL="552450" indent="-552450">
              <a:buClr>
                <a:srgbClr val="0070C0"/>
              </a:buClr>
              <a:buFont typeface="+mj-lt"/>
              <a:buAutoNum type="arabicPeriod"/>
            </a:pPr>
            <a:r>
              <a:rPr lang="es-ES_tradnl" altLang="en-US" dirty="0"/>
              <a:t>_________ </a:t>
            </a:r>
            <a:r>
              <a:rPr lang="es-ES_tradnl" altLang="en-US" dirty="0" smtClean="0"/>
              <a:t>verdes</a:t>
            </a:r>
            <a:r>
              <a:rPr lang="es-ES_tradnl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43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149225"/>
            <a:ext cx="7313612" cy="911225"/>
          </a:xfrm>
        </p:spPr>
        <p:txBody>
          <a:bodyPr/>
          <a:lstStyle/>
          <a:p>
            <a:r>
              <a:rPr lang="en-US" alt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II- </a:t>
            </a:r>
            <a:r>
              <a:rPr lang="en-US" altLang="en-US" sz="3600" dirty="0" err="1">
                <a:solidFill>
                  <a:schemeClr val="tx1"/>
                </a:solidFill>
              </a:rPr>
              <a:t>Copia</a:t>
            </a:r>
            <a:r>
              <a:rPr lang="en-US" altLang="en-US" sz="3600" dirty="0">
                <a:solidFill>
                  <a:schemeClr val="tx1"/>
                </a:solidFill>
              </a:rPr>
              <a:t> y </a:t>
            </a:r>
            <a:r>
              <a:rPr lang="en-US" altLang="en-US" sz="3600" dirty="0" err="1" smtClean="0">
                <a:solidFill>
                  <a:schemeClr val="tx1"/>
                </a:solidFill>
              </a:rPr>
              <a:t>responde</a:t>
            </a:r>
            <a:r>
              <a:rPr lang="en-US" altLang="en-US" sz="3600" dirty="0">
                <a:solidFill>
                  <a:schemeClr val="tx1"/>
                </a:solidFill>
              </a:rPr>
              <a:t> </a:t>
            </a:r>
            <a:r>
              <a:rPr lang="en-US" altLang="en-US" sz="3600" u="sng" dirty="0" err="1" smtClean="0">
                <a:solidFill>
                  <a:schemeClr val="tx1"/>
                </a:solidFill>
              </a:rPr>
              <a:t>Ejercicio</a:t>
            </a:r>
            <a:r>
              <a:rPr lang="en-US" altLang="en-US" sz="3600" u="sng" dirty="0" smtClean="0">
                <a:solidFill>
                  <a:schemeClr val="tx1"/>
                </a:solidFill>
              </a:rPr>
              <a:t> 3</a:t>
            </a:r>
            <a:r>
              <a:rPr lang="en-US" altLang="en-US" sz="3600" dirty="0" smtClean="0">
                <a:solidFill>
                  <a:schemeClr val="tx1"/>
                </a:solidFill>
              </a:rPr>
              <a:t> p. 81</a:t>
            </a:r>
            <a:endParaRPr lang="en-US" altLang="en-US" sz="3600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534400" cy="5867400"/>
          </a:xfrm>
        </p:spPr>
        <p:txBody>
          <a:bodyPr/>
          <a:lstStyle/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400" dirty="0"/>
              <a:t>¿Cuántos años tienes?</a:t>
            </a:r>
          </a:p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s-ES_tradnl" altLang="en-US" sz="2400" dirty="0" smtClean="0"/>
              <a:t>¿</a:t>
            </a:r>
            <a:r>
              <a:rPr lang="es-ES_tradnl" altLang="en-US" sz="2400" dirty="0"/>
              <a:t>Cuántos hermanos tienes?</a:t>
            </a:r>
          </a:p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endParaRPr lang="es-ES_tradnl" altLang="en-US" sz="2400" dirty="0"/>
          </a:p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r>
              <a:rPr lang="en-US" altLang="en-US" sz="2400" dirty="0"/>
              <a:t>¿</a:t>
            </a:r>
            <a:r>
              <a:rPr lang="en-US" altLang="en-US" sz="2400" dirty="0" err="1"/>
              <a:t>Tienes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una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mascota</a:t>
            </a:r>
            <a:r>
              <a:rPr lang="en-US" altLang="en-US" sz="2400" dirty="0"/>
              <a:t>?</a:t>
            </a:r>
          </a:p>
          <a:p>
            <a:pPr marL="552450" indent="-552450">
              <a:buClr>
                <a:srgbClr val="0070C0"/>
              </a:buClr>
              <a:buFont typeface="Wingdings" pitchFamily="2" charset="2"/>
              <a:buAutoNum type="arabicPeriod"/>
            </a:pPr>
            <a:endParaRPr lang="en-US" altLang="en-US" sz="2400" dirty="0"/>
          </a:p>
          <a:p>
            <a:pPr marL="552450" indent="-552450">
              <a:buClr>
                <a:srgbClr val="0070C0"/>
              </a:buClr>
              <a:buFont typeface="Wingdings" pitchFamily="2" charset="2"/>
              <a:buNone/>
            </a:pPr>
            <a:endParaRPr lang="en-US" altLang="en-US" sz="2400" dirty="0"/>
          </a:p>
          <a:p>
            <a:r>
              <a:rPr lang="en-US" altLang="en-US" sz="2400" dirty="0" err="1" smtClean="0"/>
              <a:t>Completa</a:t>
            </a:r>
            <a:r>
              <a:rPr lang="en-US" altLang="en-US" sz="2400" dirty="0" smtClean="0"/>
              <a:t> la </a:t>
            </a:r>
            <a:r>
              <a:rPr lang="en-US" altLang="en-US" sz="2400" dirty="0" err="1" smtClean="0"/>
              <a:t>hoja</a:t>
            </a:r>
            <a:r>
              <a:rPr lang="en-US" altLang="en-US" sz="2400" dirty="0" smtClean="0"/>
              <a:t> CAPITULO 2: GRAMATICA SELF CHECK QUIZ</a:t>
            </a:r>
          </a:p>
          <a:p>
            <a:r>
              <a:rPr lang="en-US" altLang="en-US" sz="2400" dirty="0" smtClean="0"/>
              <a:t>SIGN </a:t>
            </a:r>
            <a:r>
              <a:rPr lang="en-US" altLang="en-US" sz="2400" u="sng" dirty="0" smtClean="0"/>
              <a:t>Quiz 4: </a:t>
            </a:r>
            <a:r>
              <a:rPr lang="en-US" altLang="en-US" sz="2400" u="sng" dirty="0" err="1" smtClean="0"/>
              <a:t>Capitulo</a:t>
            </a:r>
            <a:r>
              <a:rPr lang="en-US" altLang="en-US" sz="2400" u="sng" dirty="0" smtClean="0"/>
              <a:t> 2</a:t>
            </a:r>
            <a:r>
              <a:rPr lang="en-US" altLang="en-US" sz="2400" dirty="0" smtClean="0"/>
              <a:t> by ....</a:t>
            </a:r>
          </a:p>
          <a:p>
            <a:r>
              <a:rPr lang="en-US" altLang="en-US" sz="2400" dirty="0" smtClean="0"/>
              <a:t>Study </a:t>
            </a:r>
            <a:r>
              <a:rPr lang="en-US" altLang="en-US" sz="2400" dirty="0"/>
              <a:t>CAPITULO 2 for </a:t>
            </a:r>
            <a:r>
              <a:rPr lang="en-US" altLang="en-US" sz="2400" dirty="0" smtClean="0"/>
              <a:t>EXAM on </a:t>
            </a:r>
            <a:r>
              <a:rPr lang="en-US" altLang="en-US" sz="2400" dirty="0" smtClean="0"/>
              <a:t>TUES</a:t>
            </a:r>
            <a:r>
              <a:rPr lang="en-US" altLang="en-US" sz="2400" dirty="0" smtClean="0"/>
              <a:t>. MAR 6!</a:t>
            </a:r>
            <a:endParaRPr lang="en-US" altLang="en-US" sz="2400" dirty="0"/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Family Vocabulary</a:t>
            </a:r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House / Home Vocabulary</a:t>
            </a:r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Verb TENER</a:t>
            </a:r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Possessive Adjectives [MI/S, TU/S, SU/S,NUESTRO/S]</a:t>
            </a:r>
          </a:p>
          <a:p>
            <a:pPr marL="933450" lvl="1" indent="-476250">
              <a:buClr>
                <a:srgbClr val="0070C0"/>
              </a:buClr>
            </a:pPr>
            <a:r>
              <a:rPr lang="en-US" altLang="en-US" sz="1800" dirty="0"/>
              <a:t>Readings: </a:t>
            </a:r>
            <a:r>
              <a:rPr lang="en-US" altLang="en-US" sz="1800" u="sng" dirty="0" err="1"/>
              <a:t>Una</a:t>
            </a:r>
            <a:r>
              <a:rPr lang="en-US" altLang="en-US" sz="1800" u="sng" dirty="0"/>
              <a:t> </a:t>
            </a:r>
            <a:r>
              <a:rPr lang="en-US" altLang="en-US" sz="1800" u="sng" dirty="0" err="1"/>
              <a:t>familia</a:t>
            </a:r>
            <a:r>
              <a:rPr lang="en-US" altLang="en-US" sz="1800" u="sng" dirty="0"/>
              <a:t> </a:t>
            </a:r>
            <a:r>
              <a:rPr lang="en-US" altLang="en-US" sz="1800" u="sng" dirty="0" err="1"/>
              <a:t>Ecuatoriana</a:t>
            </a:r>
            <a:r>
              <a:rPr lang="en-US" altLang="en-US" sz="1800" dirty="0"/>
              <a:t> &amp; </a:t>
            </a:r>
            <a:r>
              <a:rPr lang="en-US" altLang="en-US" sz="1800" u="sng" dirty="0" err="1"/>
              <a:t>Mascotas</a:t>
            </a:r>
            <a:endParaRPr lang="en-US" altLang="en-US" sz="18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90600" y="2209800"/>
            <a:ext cx="731361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1pPr>
            <a:lvl2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alt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Tarea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51</a:t>
            </a:r>
            <a:endParaRPr lang="en-US" alt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9">
      <a:dk1>
        <a:srgbClr val="000000"/>
      </a:dk1>
      <a:lt1>
        <a:srgbClr val="FFFFFF"/>
      </a:lt1>
      <a:dk2>
        <a:srgbClr val="FF0000"/>
      </a:dk2>
      <a:lt2>
        <a:srgbClr val="009999"/>
      </a:lt2>
      <a:accent1>
        <a:srgbClr val="C7B505"/>
      </a:accent1>
      <a:accent2>
        <a:srgbClr val="FFFF66"/>
      </a:accent2>
      <a:accent3>
        <a:srgbClr val="FFFFFF"/>
      </a:accent3>
      <a:accent4>
        <a:srgbClr val="000000"/>
      </a:accent4>
      <a:accent5>
        <a:srgbClr val="E0D7AA"/>
      </a:accent5>
      <a:accent6>
        <a:srgbClr val="E7E75C"/>
      </a:accent6>
      <a:hlink>
        <a:srgbClr val="5A84D8"/>
      </a:hlink>
      <a:folHlink>
        <a:srgbClr val="A0C6BA"/>
      </a:folHlink>
    </a:clrScheme>
    <a:fontScheme name="Layer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3451</TotalTime>
  <Words>184</Words>
  <Application>Microsoft Office PowerPoint</Application>
  <PresentationFormat>On-screen Show (4:3)</PresentationFormat>
  <Paragraphs>42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Layers</vt:lpstr>
      <vt:lpstr>Me llamo ___________  Clase 602 La fecha es el 27 de febero del 2018</vt:lpstr>
      <vt:lpstr>PowerPoint Presentation</vt:lpstr>
      <vt:lpstr>II- Copia y responde Ejercicio 3 p. 81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29 de mayo del 2012</dc:title>
  <dc:creator>Helen Zumaeta</dc:creator>
  <cp:lastModifiedBy>Helen Zumaeta</cp:lastModifiedBy>
  <cp:revision>59</cp:revision>
  <cp:lastPrinted>2015-02-23T15:15:11Z</cp:lastPrinted>
  <dcterms:created xsi:type="dcterms:W3CDTF">2012-05-29T17:47:50Z</dcterms:created>
  <dcterms:modified xsi:type="dcterms:W3CDTF">2018-02-27T14:28:53Z</dcterms:modified>
</cp:coreProperties>
</file>